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7" r:id="rId2"/>
    <p:sldId id="294" r:id="rId3"/>
    <p:sldId id="268" r:id="rId4"/>
    <p:sldId id="355" r:id="rId5"/>
    <p:sldId id="303" r:id="rId6"/>
    <p:sldId id="360" r:id="rId7"/>
    <p:sldId id="361" r:id="rId8"/>
    <p:sldId id="287" r:id="rId9"/>
    <p:sldId id="3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89153" autoAdjust="0"/>
  </p:normalViewPr>
  <p:slideViewPr>
    <p:cSldViewPr snapToGrid="0">
      <p:cViewPr varScale="1">
        <p:scale>
          <a:sx n="102" d="100"/>
          <a:sy n="102" d="100"/>
        </p:scale>
        <p:origin x="8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9AB65-4BB2-41AF-B8C4-B20BEF1FE36F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92E8C-D912-433C-B273-770EA4C11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125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92E8C-D912-433C-B273-770EA4C1118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298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92E8C-D912-433C-B273-770EA4C1118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537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92E8C-D912-433C-B273-770EA4C1118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38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https://www.youtube.com/watch?v=84VtdVK2a0A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92E8C-D912-433C-B273-770EA4C1118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914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92E8C-D912-433C-B273-770EA4C1118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51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92E8C-D912-433C-B273-770EA4C1118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519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92E8C-D912-433C-B273-770EA4C1118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824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892E8C-D912-433C-B273-770EA4C1118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706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92E8C-D912-433C-B273-770EA4C1118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351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6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80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474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76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88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444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56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036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756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154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45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EE8E8-087C-428A-BA84-8DB612C9F56B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481E-4C61-4A69-90A3-D4ABF5941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26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4VtdVK2a0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7808DC-E781-4DFF-AF7A-5904A572F167}"/>
              </a:ext>
            </a:extLst>
          </p:cNvPr>
          <p:cNvSpPr txBox="1"/>
          <p:nvPr/>
        </p:nvSpPr>
        <p:spPr>
          <a:xfrm>
            <a:off x="455066" y="2501549"/>
            <a:ext cx="2880828" cy="3071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dirty="0">
                <a:solidFill>
                  <a:srgbClr val="FFFFFF"/>
                </a:solidFill>
                <a:latin typeface="Twinkl Cursive Looped" panose="02000000000000000000" pitchFamily="2" charset="0"/>
                <a:ea typeface="+mj-ea"/>
                <a:cs typeface="+mj-cs"/>
              </a:rPr>
              <a:t>Habits of Mind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23DEF62-AD50-4B43-97AE-64ADC84957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9" r="1" b="7742"/>
          <a:stretch/>
        </p:blipFill>
        <p:spPr>
          <a:xfrm>
            <a:off x="4502428" y="1326584"/>
            <a:ext cx="7225748" cy="420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42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8">
            <a:extLst>
              <a:ext uri="{FF2B5EF4-FFF2-40B4-BE49-F238E27FC236}">
                <a16:creationId xmlns:a16="http://schemas.microsoft.com/office/drawing/2014/main" id="{42D91A80-424C-43FF-B36B-58B851DC5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4A2A53-D49A-4EC5-87E4-3640D7413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4274" y="180801"/>
            <a:ext cx="2469624" cy="284607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b="1" dirty="0">
                <a:latin typeface="Twinkl Cursive Looped" panose="02000000000000000000" pitchFamily="2" charset="0"/>
                <a:ea typeface="+mn-ea"/>
                <a:cs typeface="+mn-cs"/>
              </a:rPr>
              <a:t>What habits do we have so far?</a:t>
            </a: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881" y="341964"/>
            <a:ext cx="2706427" cy="2523744"/>
          </a:xfrm>
          <a:prstGeom prst="rect">
            <a:avLst/>
          </a:prstGeom>
        </p:spPr>
      </p:pic>
      <p:pic>
        <p:nvPicPr>
          <p:cNvPr id="7" name="Picture 7" descr="A picture containing honeycomb, outdoor object, honey&#10;&#10;Description automatically generated">
            <a:extLst>
              <a:ext uri="{FF2B5EF4-FFF2-40B4-BE49-F238E27FC236}">
                <a16:creationId xmlns:a16="http://schemas.microsoft.com/office/drawing/2014/main" id="{8F3EE281-6C00-4CD8-AB9B-1B3E56149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939" y="341964"/>
            <a:ext cx="2995542" cy="25237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76" y="2948702"/>
            <a:ext cx="3605349" cy="25237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0194" y="3065288"/>
            <a:ext cx="3703320" cy="2407158"/>
          </a:xfrm>
          <a:prstGeom prst="rect">
            <a:avLst/>
          </a:prstGeom>
        </p:spPr>
      </p:pic>
      <p:sp>
        <p:nvSpPr>
          <p:cNvPr id="20" name="Rectangle 2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B6F719-D66C-4573-9903-712521158B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5086" y="3140137"/>
            <a:ext cx="3448050" cy="249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5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4A2A53-D49A-4EC5-87E4-3640D7413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4800" dirty="0">
                <a:solidFill>
                  <a:srgbClr val="FFFFFF"/>
                </a:solidFill>
                <a:latin typeface="Twinkl Cursive Looped" panose="02000000000000000000" pitchFamily="2" charset="0"/>
              </a:rPr>
              <a:t>Striving for Accuracy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DE7669E-392F-4730-AC3C-C234437D5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245" y="2596836"/>
            <a:ext cx="3650442" cy="3657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2349B3-17AF-4F04-93C9-4A8A4065F965}"/>
              </a:ext>
            </a:extLst>
          </p:cNvPr>
          <p:cNvSpPr txBox="1"/>
          <p:nvPr/>
        </p:nvSpPr>
        <p:spPr>
          <a:xfrm>
            <a:off x="895546" y="3035431"/>
            <a:ext cx="47511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Twinkl Cursive Looped" panose="02000000000000000000" pitchFamily="2" charset="0"/>
              </a:rPr>
              <a:t>Helps in our school work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Twinkl Cursive Looped" panose="02000000000000000000" pitchFamily="2" charset="0"/>
              </a:rPr>
              <a:t>We can check in tests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Twinkl Cursive Looped" panose="02000000000000000000" pitchFamily="2" charset="0"/>
              </a:rPr>
              <a:t>We need to try to be as accurate as we can</a:t>
            </a:r>
          </a:p>
        </p:txBody>
      </p:sp>
    </p:spTree>
    <p:extLst>
      <p:ext uri="{BB962C8B-B14F-4D97-AF65-F5344CB8AC3E}">
        <p14:creationId xmlns:p14="http://schemas.microsoft.com/office/powerpoint/2010/main" val="145181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A12E897C-8A88-4515-8794-A8F3D2171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937" y="490193"/>
            <a:ext cx="7838125" cy="45480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1C2343-FBD2-4EF6-99DB-7B2341469E8D}"/>
              </a:ext>
            </a:extLst>
          </p:cNvPr>
          <p:cNvSpPr txBox="1"/>
          <p:nvPr/>
        </p:nvSpPr>
        <p:spPr>
          <a:xfrm>
            <a:off x="2196445" y="5288437"/>
            <a:ext cx="783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 Cursive Looped" panose="02000000000000000000" pitchFamily="2" charset="0"/>
              </a:rPr>
              <a:t>Video to show Striving for Accuracy in action!</a:t>
            </a:r>
          </a:p>
        </p:txBody>
      </p:sp>
    </p:spTree>
    <p:extLst>
      <p:ext uri="{BB962C8B-B14F-4D97-AF65-F5344CB8AC3E}">
        <p14:creationId xmlns:p14="http://schemas.microsoft.com/office/powerpoint/2010/main" val="1637556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rgbClr val="FFFFFF"/>
                </a:solidFill>
                <a:latin typeface="Twinkl Cursive Looped" panose="02000000000000000000" pitchFamily="2" charset="0"/>
              </a:rPr>
              <a:t>What does it mean?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altLang="en-US" sz="2000" dirty="0">
              <a:solidFill>
                <a:srgbClr val="000000"/>
              </a:solidFill>
              <a:latin typeface="Twinkl Cursive Looped" panose="02000000000000000000" pitchFamily="2" charset="0"/>
            </a:endParaRPr>
          </a:p>
          <a:p>
            <a:r>
              <a:rPr lang="en-GB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Avoiding mistakes, being precise.</a:t>
            </a:r>
          </a:p>
          <a:p>
            <a:r>
              <a:rPr lang="en-GB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Checking your work and editing with care. </a:t>
            </a:r>
          </a:p>
          <a:p>
            <a:r>
              <a:rPr lang="en-GB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Always presenting your best. </a:t>
            </a:r>
          </a:p>
          <a:p>
            <a:r>
              <a:rPr lang="en-GB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Checking your facts. Looking for sound evidence. </a:t>
            </a:r>
          </a:p>
          <a:p>
            <a:r>
              <a:rPr lang="en-GB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Making choices based on facts so not rushing to a decision.</a:t>
            </a:r>
            <a:endParaRPr lang="en-US" altLang="en-US" sz="2000" dirty="0">
              <a:solidFill>
                <a:srgbClr val="000000"/>
              </a:solidFill>
              <a:latin typeface="Twinkl Cursive 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36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rgbClr val="FFFFFF"/>
                </a:solidFill>
                <a:latin typeface="Twinkl Cursive Looped" panose="02000000000000000000" pitchFamily="2" charset="0"/>
              </a:rPr>
              <a:t>When should we use it?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EE37FD6-5152-41C3-89CF-4FAD3A7A6A8D}"/>
              </a:ext>
            </a:extLst>
          </p:cNvPr>
          <p:cNvSpPr txBox="1">
            <a:spLocks noChangeArrowheads="1"/>
          </p:cNvSpPr>
          <p:nvPr/>
        </p:nvSpPr>
        <p:spPr>
          <a:xfrm>
            <a:off x="6090574" y="801866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Whenever you need to present your best effort.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Checking calculations in Maths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When you are editing or improving your work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Scoring goals in sports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Completing tests or exams</a:t>
            </a:r>
          </a:p>
        </p:txBody>
      </p:sp>
    </p:spTree>
    <p:extLst>
      <p:ext uri="{BB962C8B-B14F-4D97-AF65-F5344CB8AC3E}">
        <p14:creationId xmlns:p14="http://schemas.microsoft.com/office/powerpoint/2010/main" val="3109190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rgbClr val="FFFFFF"/>
                </a:solidFill>
                <a:latin typeface="Twinkl Cursive Looped" panose="02000000000000000000" pitchFamily="2" charset="0"/>
              </a:rPr>
              <a:t>Strategies to help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EE37FD6-5152-41C3-89CF-4FAD3A7A6A8D}"/>
              </a:ext>
            </a:extLst>
          </p:cNvPr>
          <p:cNvSpPr txBox="1">
            <a:spLocks noChangeArrowheads="1"/>
          </p:cNvSpPr>
          <p:nvPr/>
        </p:nvSpPr>
        <p:spPr>
          <a:xfrm>
            <a:off x="6090574" y="801866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Check it twice, then check it again one step at a time.</a:t>
            </a:r>
          </a:p>
          <a:p>
            <a:pPr marL="457200" indent="-4572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Steps to success and key vocabulary</a:t>
            </a:r>
          </a:p>
          <a:p>
            <a:pPr marL="457200" indent="-4572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Classroom displays</a:t>
            </a:r>
          </a:p>
          <a:p>
            <a:pPr marL="457200" lvl="0" indent="-4572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Have a buddy check</a:t>
            </a:r>
            <a:endParaRPr lang="en-GB" altLang="en-US" sz="2000" dirty="0">
              <a:solidFill>
                <a:srgbClr val="000000"/>
              </a:solidFill>
              <a:latin typeface="Twinkl Cursive Looped" panose="02000000000000000000" pitchFamily="2" charset="0"/>
            </a:endParaRPr>
          </a:p>
          <a:p>
            <a:pPr marL="457200" lvl="0" indent="-4572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Use resources to help you be accurate, e.g. rulers for straight lines, dictionaries for editing.</a:t>
            </a:r>
            <a:endParaRPr lang="en-GB" altLang="en-US" sz="2000" dirty="0">
              <a:solidFill>
                <a:srgbClr val="000000"/>
              </a:solidFill>
              <a:latin typeface="Twinkl Cursive Looped" panose="02000000000000000000" pitchFamily="2" charset="0"/>
            </a:endParaRPr>
          </a:p>
          <a:p>
            <a:pPr marL="457200" lvl="0" indent="-4572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Check your facts are correct.</a:t>
            </a:r>
            <a:endParaRPr lang="en-GB" altLang="en-US" sz="2000" dirty="0">
              <a:solidFill>
                <a:srgbClr val="000000"/>
              </a:solidFill>
              <a:latin typeface="Twinkl Cursive Looped" panose="02000000000000000000" pitchFamily="2" charset="0"/>
            </a:endParaRPr>
          </a:p>
          <a:p>
            <a:pPr marL="457200" lvl="0" indent="-4572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Try to get it right the first time and reward yourself when you do. Take the time you need to do it right, doing it over always takes longer</a:t>
            </a:r>
            <a:r>
              <a:rPr lang="en-GB" altLang="en-US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6192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BE09E0-7A22-4FBC-8750-721674F0B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223331"/>
              </p:ext>
            </p:extLst>
          </p:nvPr>
        </p:nvGraphicFramePr>
        <p:xfrm>
          <a:off x="1994354" y="898304"/>
          <a:ext cx="7583063" cy="1165067"/>
        </p:xfrm>
        <a:graphic>
          <a:graphicData uri="http://schemas.openxmlformats.org/drawingml/2006/table">
            <a:tbl>
              <a:tblPr>
                <a:solidFill>
                  <a:schemeClr val="accent1">
                    <a:lumMod val="20000"/>
                    <a:lumOff val="80000"/>
                  </a:schemeClr>
                </a:solidFill>
              </a:tblPr>
              <a:tblGrid>
                <a:gridCol w="7583063">
                  <a:extLst>
                    <a:ext uri="{9D8B030D-6E8A-4147-A177-3AD203B41FA5}">
                      <a16:colId xmlns:a16="http://schemas.microsoft.com/office/drawing/2014/main" val="2018911676"/>
                    </a:ext>
                  </a:extLst>
                </a:gridCol>
              </a:tblGrid>
              <a:tr h="1165067">
                <a:tc>
                  <a:txBody>
                    <a:bodyPr/>
                    <a:lstStyle/>
                    <a:p>
                      <a:pPr algn="ctr"/>
                      <a:r>
                        <a:rPr lang="en-GB" sz="3300" b="1" u="none" cap="none" spc="0" dirty="0">
                          <a:solidFill>
                            <a:schemeClr val="tx1"/>
                          </a:solidFill>
                          <a:effectLst/>
                          <a:latin typeface="Twinkl Cursive Looped"/>
                        </a:rPr>
                        <a:t>Logo for Striving for Accuracy</a:t>
                      </a:r>
                      <a:endParaRPr lang="en-GB" sz="3300" u="none" cap="none" spc="0" dirty="0">
                        <a:solidFill>
                          <a:schemeClr val="tx1"/>
                        </a:solidFill>
                        <a:effectLst/>
                        <a:latin typeface="Twinkl Cursive Looped"/>
                      </a:endParaRPr>
                    </a:p>
                  </a:txBody>
                  <a:tcPr marL="188595" marR="188595" marT="94298" marB="18859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615303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26AFCD2-0869-4A9D-B814-FBF38071A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00" y="2063371"/>
            <a:ext cx="541020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09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C6DA5-07FE-4869-99E0-9D13C638D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487" y="338137"/>
            <a:ext cx="8201025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88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</TotalTime>
  <Words>238</Words>
  <Application>Microsoft Office PowerPoint</Application>
  <PresentationFormat>Widescreen</PresentationFormat>
  <Paragraphs>39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Twinkl Cursive Looped</vt:lpstr>
      <vt:lpstr>Office Theme</vt:lpstr>
      <vt:lpstr>PowerPoint Presentation</vt:lpstr>
      <vt:lpstr>What habits do we have so far?</vt:lpstr>
      <vt:lpstr>Striving for Accuracy</vt:lpstr>
      <vt:lpstr>PowerPoint Presentation</vt:lpstr>
      <vt:lpstr>What does it mean?</vt:lpstr>
      <vt:lpstr>When should we use it?</vt:lpstr>
      <vt:lpstr>Strategies to help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Bradley</dc:creator>
  <cp:lastModifiedBy>Rebecca Bradley</cp:lastModifiedBy>
  <cp:revision>188</cp:revision>
  <dcterms:created xsi:type="dcterms:W3CDTF">2020-10-20T20:23:30Z</dcterms:created>
  <dcterms:modified xsi:type="dcterms:W3CDTF">2022-06-14T17:07:01Z</dcterms:modified>
</cp:coreProperties>
</file>